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2" r:id="rId2"/>
    <p:sldId id="273" r:id="rId3"/>
    <p:sldId id="288" r:id="rId4"/>
    <p:sldId id="275" r:id="rId5"/>
    <p:sldId id="279" r:id="rId6"/>
    <p:sldId id="276" r:id="rId7"/>
    <p:sldId id="296" r:id="rId8"/>
    <p:sldId id="298" r:id="rId9"/>
    <p:sldId id="297" r:id="rId10"/>
    <p:sldId id="289" r:id="rId11"/>
    <p:sldId id="295" r:id="rId12"/>
    <p:sldId id="2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7FFFB-A2CE-BF4E-D82C-ACC13846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b="10624"/>
          <a:stretch/>
        </p:blipFill>
        <p:spPr>
          <a:xfrm>
            <a:off x="-104775" y="0"/>
            <a:ext cx="12296775" cy="7505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A9FE1B-9479-5FFB-8F24-B1D2BEF51D12}"/>
              </a:ext>
            </a:extLst>
          </p:cNvPr>
          <p:cNvSpPr/>
          <p:nvPr/>
        </p:nvSpPr>
        <p:spPr>
          <a:xfrm>
            <a:off x="3770026" y="3030371"/>
            <a:ext cx="7404100" cy="16565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4595231" y="3276600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5286305" y="3922931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8" y="2690785"/>
            <a:ext cx="2216096" cy="22160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907118" y="2690785"/>
            <a:ext cx="2216096" cy="22160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A24EF-CF1D-1992-60E1-CE47A6BE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4" b="5334"/>
          <a:stretch/>
        </p:blipFill>
        <p:spPr>
          <a:xfrm>
            <a:off x="-20980" y="1"/>
            <a:ext cx="12212980" cy="68579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Asynchronous, promise, callback, synchronous, async, await, try-catch, debugging.</a:t>
            </a: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3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BDCFF-98F1-65B2-81EE-713025D0633C}"/>
              </a:ext>
            </a:extLst>
          </p:cNvPr>
          <p:cNvSpPr txBox="1"/>
          <p:nvPr/>
        </p:nvSpPr>
        <p:spPr>
          <a:xfrm flipH="1">
            <a:off x="2790918" y="2077061"/>
            <a:ext cx="636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adalah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paling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umum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mudah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mengerti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Setiap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perintah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sesuai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tuliskan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8E286A-ED90-EC4B-BAA4-6434C80C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04"/>
          <a:stretch/>
        </p:blipFill>
        <p:spPr>
          <a:xfrm>
            <a:off x="2887413" y="3143190"/>
            <a:ext cx="626913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2707225" y="2169371"/>
            <a:ext cx="638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Sedangkan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hasil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atau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output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tidak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selalu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tetapi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waktu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proses.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7D115-26FC-7FB1-DE7B-C2F2818D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88" y="2921528"/>
            <a:ext cx="626913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5026356" y="1081115"/>
            <a:ext cx="238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Penting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1336101" y="2070629"/>
            <a:ext cx="9519795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default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mengeksekusi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synchronous,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kecuali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ajax,websocket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worker, file, database,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animasi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lainya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asynchronous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murni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Tapi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iya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fungsi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setInternal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dan </a:t>
            </a:r>
            <a:r>
              <a:rPr lang="en-US" b="0" i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setTimeout</a:t>
            </a:r>
            <a:endParaRPr lang="en-US" b="0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eknik Asynchronous paling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mengelola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sinkron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menunggu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request ajax,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koneksi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database,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real time communication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masih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lagi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97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150254" y="3171686"/>
            <a:ext cx="457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LANJUT KE VSCODE</a:t>
            </a:r>
            <a:endParaRPr lang="nn-NO" sz="28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5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214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Lato Light</vt:lpstr>
      <vt:lpstr>source-serif-pro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113</cp:revision>
  <dcterms:created xsi:type="dcterms:W3CDTF">2020-10-24T07:45:22Z</dcterms:created>
  <dcterms:modified xsi:type="dcterms:W3CDTF">2022-12-20T02:38:14Z</dcterms:modified>
</cp:coreProperties>
</file>